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"/>
  </p:notesMasterIdLst>
  <p:sldIdLst>
    <p:sldId id="256" r:id="rId2"/>
    <p:sldId id="262" r:id="rId3"/>
    <p:sldId id="259" r:id="rId4"/>
    <p:sldId id="258" r:id="rId5"/>
    <p:sldId id="261" r:id="rId6"/>
    <p:sldId id="260" r:id="rId7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48"/>
  </p:normalViewPr>
  <p:slideViewPr>
    <p:cSldViewPr snapToGrid="0" snapToObjects="1">
      <p:cViewPr varScale="1">
        <p:scale>
          <a:sx n="117" d="100"/>
          <a:sy n="117" d="100"/>
        </p:scale>
        <p:origin x="36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31315F-DADD-0E4F-A10E-2BD6D41A8B08}" type="datetimeFigureOut">
              <a:rPr kumimoji="1" lang="ko-Kore-KR" altLang="en-US" smtClean="0"/>
              <a:t>2021. 12. 6.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F5AF3D-A4AF-624F-8E62-9D10DD8D7776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67287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F5AF3D-A4AF-624F-8E62-9D10DD8D7776}" type="slidenum">
              <a:rPr kumimoji="1" lang="ko-Kore-KR" altLang="en-US" smtClean="0"/>
              <a:t>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916920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F5AF3D-A4AF-624F-8E62-9D10DD8D7776}" type="slidenum">
              <a:rPr kumimoji="1" lang="ko-Kore-KR" altLang="en-US" smtClean="0"/>
              <a:t>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360281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F5AF3D-A4AF-624F-8E62-9D10DD8D7776}" type="slidenum">
              <a:rPr kumimoji="1" lang="ko-Kore-KR" altLang="en-US" smtClean="0"/>
              <a:t>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126744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CBA7D9-E0F8-B947-9A16-EC9CC783E6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FFC9B7A-E476-E94A-9F61-8D29541867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7B1FF0F-39BB-5A4D-A9AB-43581733A3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DEB52-40C0-674C-8A09-DAB81F84A2FA}" type="datetimeFigureOut">
              <a:rPr kumimoji="1" lang="ko-Kore-KR" altLang="en-US" smtClean="0"/>
              <a:t>2021. 12. 6.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33DC254-474C-344C-A9E7-49B897C974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18DBECD-985E-7D41-AEB2-4E6463C946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A6D7A2-4216-B344-A0F3-5356482FF3B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925335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EAC2BF-DCEE-504B-A57E-56FC2D5F0D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6117F57-46C9-F94B-9D8D-014CAA13D1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31E99BD-B086-F544-8B8E-1A3C0F6D99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DEB52-40C0-674C-8A09-DAB81F84A2FA}" type="datetimeFigureOut">
              <a:rPr kumimoji="1" lang="ko-Kore-KR" altLang="en-US" smtClean="0"/>
              <a:t>2021. 12. 6.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67FE371-3053-5741-A2C2-9ECD339815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0DAFF19-3DC6-9344-98A6-6769D3BC54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A6D7A2-4216-B344-A0F3-5356482FF3B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8895828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304CF04-147E-F04E-A464-BC5D8373D96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F39087B-5487-0443-B0B3-3AC4F65021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F35322B-921D-1C4F-A92A-DEB4D80539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DEB52-40C0-674C-8A09-DAB81F84A2FA}" type="datetimeFigureOut">
              <a:rPr kumimoji="1" lang="ko-Kore-KR" altLang="en-US" smtClean="0"/>
              <a:t>2021. 12. 6.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A6E019B-DDA3-1C4B-9D15-49C2D721F5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23DE501-7211-8A48-8974-AD543E0D53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A6D7A2-4216-B344-A0F3-5356482FF3B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614916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17B906-031C-5D43-8DA4-53BEA2269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E70FA7B-6F5C-3544-A52F-D7E8A5A569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699ABF4-F89B-9349-BEBB-C4BB7B880C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DEB52-40C0-674C-8A09-DAB81F84A2FA}" type="datetimeFigureOut">
              <a:rPr kumimoji="1" lang="ko-Kore-KR" altLang="en-US" smtClean="0"/>
              <a:t>2021. 12. 6.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104083C-B278-AB4B-9000-857B7B979B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A62239-8CE1-FB4E-B408-C564287CF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A6D7A2-4216-B344-A0F3-5356482FF3B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200933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C0D7DA-11FD-3447-A8D4-77443A556C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0DF9A65-3671-AC4C-870B-12296C6F12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DD41F23-28E4-144A-865E-BDD919DAE1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DEB52-40C0-674C-8A09-DAB81F84A2FA}" type="datetimeFigureOut">
              <a:rPr kumimoji="1" lang="ko-Kore-KR" altLang="en-US" smtClean="0"/>
              <a:t>2021. 12. 6.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E36EDAD-9570-D747-BDC9-BB621E0945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1DA8C63-DA19-CC44-98C0-DC8AB1557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A6D7A2-4216-B344-A0F3-5356482FF3B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0464898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D2AE59-08F8-274D-979F-3B270C194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FCE54E0-BBFF-4647-8882-88F7A70080E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350FCD3-C88F-4447-B16B-D63A75E237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601D8E9-811D-BB4B-AD31-67C0192FEC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DEB52-40C0-674C-8A09-DAB81F84A2FA}" type="datetimeFigureOut">
              <a:rPr kumimoji="1" lang="ko-Kore-KR" altLang="en-US" smtClean="0"/>
              <a:t>2021. 12. 6.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20D81FA-E708-4548-9F65-E0E214C45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1BC232B-96B2-0F4F-9BE5-276BABE8DB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A6D7A2-4216-B344-A0F3-5356482FF3B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141799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3FA96F-B1FA-E84F-B473-64EEEFC83A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4E45F9D-FF84-5042-94A5-4636394DAB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E8278D4-37D2-384B-8485-746868ABD8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49FB878-9EE3-2A4F-A65B-FC96715A57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6BDBFD7-AAE5-694B-A2EE-D8A8105A162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34A0D5A-5EED-764B-8730-A6D9944F43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DEB52-40C0-674C-8A09-DAB81F84A2FA}" type="datetimeFigureOut">
              <a:rPr kumimoji="1" lang="ko-Kore-KR" altLang="en-US" smtClean="0"/>
              <a:t>2021. 12. 6.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12FB1F3-1703-3B4A-AF3D-1C61AD1641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FBB91A2-16A7-E345-A923-2BA4EDAFF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A6D7A2-4216-B344-A0F3-5356482FF3B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454405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39A3AA-4F42-DB48-8DA1-107B8FABDB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56927A7-AD4A-0E49-BB2D-83ACAB15BB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DEB52-40C0-674C-8A09-DAB81F84A2FA}" type="datetimeFigureOut">
              <a:rPr kumimoji="1" lang="ko-Kore-KR" altLang="en-US" smtClean="0"/>
              <a:t>2021. 12. 6.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326173C-AB58-C94F-A072-29F2BCCD9A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7106C94-9BE3-F448-93AB-B158C1C163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A6D7A2-4216-B344-A0F3-5356482FF3B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959140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B7B49E3-A20F-F845-A3AF-55520725DD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DEB52-40C0-674C-8A09-DAB81F84A2FA}" type="datetimeFigureOut">
              <a:rPr kumimoji="1" lang="ko-Kore-KR" altLang="en-US" smtClean="0"/>
              <a:t>2021. 12. 6.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DF39D79-0F0A-AD4A-ADD5-D930BED542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91796EE-89F3-B341-A23D-673BED2FE1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A6D7A2-4216-B344-A0F3-5356482FF3B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904734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1C50F9-F8D0-1C41-B3C3-D2F50F8956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D74F110-B536-2D41-BEE9-6945C9110A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7B33A2C-7ABD-184D-BA68-C3187C9125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8DD259C-282B-4147-808E-7B648D72F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DEB52-40C0-674C-8A09-DAB81F84A2FA}" type="datetimeFigureOut">
              <a:rPr kumimoji="1" lang="ko-Kore-KR" altLang="en-US" smtClean="0"/>
              <a:t>2021. 12. 6.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DCAEC09-1AB4-504F-B690-486B1D9809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D0ADCC1-1918-BC41-8B5D-719BFF2E1A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A6D7A2-4216-B344-A0F3-5356482FF3B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392617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81DBEB-6D4E-E545-8433-835F9F09A6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59667AC-E06A-2B4F-9082-53632232831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72A1450-7D2C-644E-A3BD-C52A351833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BAAB2FA-333D-F84C-A26B-91DD7652B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DEB52-40C0-674C-8A09-DAB81F84A2FA}" type="datetimeFigureOut">
              <a:rPr kumimoji="1" lang="ko-Kore-KR" altLang="en-US" smtClean="0"/>
              <a:t>2021. 12. 6.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D06CDB8-E0CB-5A4C-86E6-3C218F1645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2DDBC95-AC86-EE47-8D8B-7F40222DA7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A6D7A2-4216-B344-A0F3-5356482FF3B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531937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CEE9D44-758C-7B46-B226-3523BCC419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5C13784-43B0-334A-A5FD-24831790AA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143F450-31B4-804C-9B47-7934753CAE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4DEB52-40C0-674C-8A09-DAB81F84A2FA}" type="datetimeFigureOut">
              <a:rPr kumimoji="1" lang="ko-Kore-KR" altLang="en-US" smtClean="0"/>
              <a:t>2021. 12. 6.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0F132CF-873A-3145-9E14-63563DD46E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E596600-D740-8148-83FC-CEE6CE4E1F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A6D7A2-4216-B344-A0F3-5356482FF3B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8536583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18" Type="http://schemas.openxmlformats.org/officeDocument/2006/relationships/image" Target="../media/image25.png"/><Relationship Id="rId3" Type="http://schemas.openxmlformats.org/officeDocument/2006/relationships/image" Target="../media/image2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17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6.png"/><Relationship Id="rId15" Type="http://schemas.openxmlformats.org/officeDocument/2006/relationships/image" Target="../media/image22.png"/><Relationship Id="rId10" Type="http://schemas.openxmlformats.org/officeDocument/2006/relationships/image" Target="../media/image17.png"/><Relationship Id="rId4" Type="http://schemas.openxmlformats.org/officeDocument/2006/relationships/image" Target="../media/image12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3" Type="http://schemas.openxmlformats.org/officeDocument/2006/relationships/image" Target="../media/image2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13.png"/><Relationship Id="rId10" Type="http://schemas.openxmlformats.org/officeDocument/2006/relationships/image" Target="../media/image30.png"/><Relationship Id="rId4" Type="http://schemas.openxmlformats.org/officeDocument/2006/relationships/image" Target="../media/image12.png"/><Relationship Id="rId9" Type="http://schemas.openxmlformats.org/officeDocument/2006/relationships/image" Target="../media/image29.png"/><Relationship Id="rId14" Type="http://schemas.openxmlformats.org/officeDocument/2006/relationships/image" Target="../media/image3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35.png"/><Relationship Id="rId7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Relationship Id="rId9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10877AF9-2EEA-AA40-AF85-0E970DD10E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000" y="1550569"/>
            <a:ext cx="3273112" cy="518586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B28E976-A3F2-1140-ABD4-A7E6B6F921A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 t="11834" b="17412"/>
          <a:stretch/>
        </p:blipFill>
        <p:spPr>
          <a:xfrm>
            <a:off x="18" y="-1"/>
            <a:ext cx="12191982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253BB74A-C114-D641-BF0B-DA94E3593A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5704" y="607523"/>
            <a:ext cx="3453408" cy="335523"/>
          </a:xfrm>
        </p:spPr>
        <p:txBody>
          <a:bodyPr>
            <a:normAutofit fontScale="90000"/>
          </a:bodyPr>
          <a:lstStyle/>
          <a:p>
            <a:r>
              <a:rPr kumimoji="1" lang="en-US" altLang="ko-Kore-KR" sz="2000" dirty="0">
                <a:solidFill>
                  <a:srgbClr val="FFFFFF"/>
                </a:solidFill>
              </a:rPr>
              <a:t>20185124_</a:t>
            </a:r>
            <a:r>
              <a:rPr kumimoji="1" lang="ko-KR" altLang="en-US" sz="2000" dirty="0">
                <a:solidFill>
                  <a:srgbClr val="FFFFFF"/>
                </a:solidFill>
              </a:rPr>
              <a:t>빅데이터</a:t>
            </a:r>
            <a:r>
              <a:rPr kumimoji="1" lang="en-US" altLang="ko-KR" sz="2000" dirty="0">
                <a:solidFill>
                  <a:srgbClr val="FFFFFF"/>
                </a:solidFill>
              </a:rPr>
              <a:t>_</a:t>
            </a:r>
            <a:r>
              <a:rPr kumimoji="1" lang="ko-KR" altLang="en-US" sz="2000" dirty="0">
                <a:solidFill>
                  <a:srgbClr val="FFFFFF"/>
                </a:solidFill>
              </a:rPr>
              <a:t>나영훈</a:t>
            </a:r>
            <a:endParaRPr kumimoji="1" lang="ko-Kore-KR" altLang="en-US" sz="2000" dirty="0">
              <a:solidFill>
                <a:srgbClr val="FFFFFF"/>
              </a:solidFill>
            </a:endParaRPr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BBDA1312-800F-2343-966E-1B8BEA2FC0BF}"/>
              </a:ext>
            </a:extLst>
          </p:cNvPr>
          <p:cNvSpPr txBox="1">
            <a:spLocks/>
          </p:cNvSpPr>
          <p:nvPr/>
        </p:nvSpPr>
        <p:spPr>
          <a:xfrm>
            <a:off x="315704" y="1004652"/>
            <a:ext cx="3453408" cy="33552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5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sz="2000" dirty="0">
                <a:solidFill>
                  <a:srgbClr val="FFFFFF"/>
                </a:solidFill>
              </a:rPr>
              <a:t>모바일 프로그래밍 프로젝트 주제 </a:t>
            </a:r>
            <a:r>
              <a:rPr kumimoji="1" lang="en-US" altLang="ko-KR" sz="2000" dirty="0">
                <a:solidFill>
                  <a:srgbClr val="FFFFFF"/>
                </a:solidFill>
              </a:rPr>
              <a:t>:</a:t>
            </a:r>
            <a:r>
              <a:rPr kumimoji="1" lang="ko-KR" altLang="en-US" sz="2000" dirty="0">
                <a:solidFill>
                  <a:srgbClr val="FFFFFF"/>
                </a:solidFill>
              </a:rPr>
              <a:t> 나만의 </a:t>
            </a:r>
            <a:r>
              <a:rPr kumimoji="1" lang="ko-KR" altLang="en-US" sz="2000" dirty="0" err="1">
                <a:solidFill>
                  <a:srgbClr val="FFFFFF"/>
                </a:solidFill>
              </a:rPr>
              <a:t>넷플릭스</a:t>
            </a:r>
            <a:endParaRPr kumimoji="1" lang="ko-Kore-KR" altLang="en-US" sz="2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49017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481B2C2E-FC76-C64D-9681-9FA815DC56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000" y="1550569"/>
            <a:ext cx="3273112" cy="518586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111BEF6-AAC8-B146-A2AD-4E07F6C161B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 t="11834" b="17412"/>
          <a:stretch/>
        </p:blipFill>
        <p:spPr>
          <a:xfrm>
            <a:off x="18" y="0"/>
            <a:ext cx="121919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243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그림 38">
            <a:extLst>
              <a:ext uri="{FF2B5EF4-FFF2-40B4-BE49-F238E27FC236}">
                <a16:creationId xmlns:a16="http://schemas.microsoft.com/office/drawing/2014/main" id="{23F09B8D-0A9E-4341-ABC4-23B4F89EEEB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 t="11834" b="17412"/>
          <a:stretch/>
        </p:blipFill>
        <p:spPr>
          <a:xfrm>
            <a:off x="-17515" y="-15165"/>
            <a:ext cx="12191982" cy="68580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E496B40-A2C2-6345-8772-423DE30691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403" y="2420600"/>
            <a:ext cx="1631288" cy="198682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08A4134-736F-1747-9E25-6B49849DF5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8827" y="2420599"/>
            <a:ext cx="1032617" cy="201680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FEF4FCD-3F05-0A4F-AF05-F326CB3D90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77816" y="2420599"/>
            <a:ext cx="1733602" cy="198682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DA2C9D0-E731-5D4F-85BD-5DABD11DA430}"/>
              </a:ext>
            </a:extLst>
          </p:cNvPr>
          <p:cNvSpPr txBox="1"/>
          <p:nvPr/>
        </p:nvSpPr>
        <p:spPr>
          <a:xfrm>
            <a:off x="174172" y="201616"/>
            <a:ext cx="29546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solidFill>
                  <a:schemeClr val="bg1"/>
                </a:solidFill>
              </a:rPr>
              <a:t>20185124 </a:t>
            </a:r>
            <a:r>
              <a:rPr kumimoji="1" lang="ko-KR" altLang="en-US" dirty="0">
                <a:solidFill>
                  <a:schemeClr val="bg1"/>
                </a:solidFill>
              </a:rPr>
              <a:t>빅데이터 나영훈</a:t>
            </a:r>
            <a:endParaRPr kumimoji="1" lang="en-US" altLang="ko-KR" dirty="0">
              <a:solidFill>
                <a:schemeClr val="bg1"/>
              </a:solidFill>
            </a:endParaRPr>
          </a:p>
          <a:p>
            <a:r>
              <a:rPr kumimoji="1" lang="en-US" altLang="ko-KR" dirty="0">
                <a:solidFill>
                  <a:schemeClr val="bg1"/>
                </a:solidFill>
              </a:rPr>
              <a:t>Netflix</a:t>
            </a:r>
            <a:r>
              <a:rPr kumimoji="1" lang="ko-KR" altLang="en-US" dirty="0">
                <a:solidFill>
                  <a:schemeClr val="bg1"/>
                </a:solidFill>
              </a:rPr>
              <a:t> 간략한 앱 구성도</a:t>
            </a:r>
            <a:r>
              <a:rPr kumimoji="1" lang="en-US" altLang="ko-KR" dirty="0">
                <a:solidFill>
                  <a:schemeClr val="bg1"/>
                </a:solidFill>
              </a:rPr>
              <a:t>.	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B522A65-0C55-9F43-A499-01C80A4F09C7}"/>
              </a:ext>
            </a:extLst>
          </p:cNvPr>
          <p:cNvSpPr txBox="1"/>
          <p:nvPr/>
        </p:nvSpPr>
        <p:spPr>
          <a:xfrm>
            <a:off x="540403" y="2206997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000" dirty="0">
                <a:solidFill>
                  <a:schemeClr val="bg1"/>
                </a:solidFill>
              </a:rPr>
              <a:t>시작화면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513F047-C636-9543-8E73-790AFDCBA3F7}"/>
              </a:ext>
            </a:extLst>
          </p:cNvPr>
          <p:cNvSpPr txBox="1"/>
          <p:nvPr/>
        </p:nvSpPr>
        <p:spPr>
          <a:xfrm>
            <a:off x="3128827" y="2174378"/>
            <a:ext cx="8258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000" dirty="0">
                <a:solidFill>
                  <a:schemeClr val="bg1"/>
                </a:solidFill>
              </a:rPr>
              <a:t>이미지버튼</a:t>
            </a:r>
          </a:p>
        </p:txBody>
      </p:sp>
      <p:sp>
        <p:nvSpPr>
          <p:cNvPr id="24" name="아래쪽 화살표[D] 23">
            <a:extLst>
              <a:ext uri="{FF2B5EF4-FFF2-40B4-BE49-F238E27FC236}">
                <a16:creationId xmlns:a16="http://schemas.microsoft.com/office/drawing/2014/main" id="{557C71B6-9A81-9344-8A54-B886CBF3BB14}"/>
              </a:ext>
            </a:extLst>
          </p:cNvPr>
          <p:cNvSpPr/>
          <p:nvPr/>
        </p:nvSpPr>
        <p:spPr>
          <a:xfrm rot="16200000">
            <a:off x="2370888" y="3180010"/>
            <a:ext cx="558741" cy="468000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bg1"/>
              </a:solidFill>
              <a:highlight>
                <a:srgbClr val="FFFF00"/>
              </a:highlight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889A2DC-9A2E-2648-8B60-8E5281C2B231}"/>
              </a:ext>
            </a:extLst>
          </p:cNvPr>
          <p:cNvSpPr txBox="1"/>
          <p:nvPr/>
        </p:nvSpPr>
        <p:spPr>
          <a:xfrm>
            <a:off x="3128827" y="4479852"/>
            <a:ext cx="12009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1000" dirty="0">
                <a:solidFill>
                  <a:schemeClr val="bg1"/>
                </a:solidFill>
              </a:rPr>
              <a:t>기능</a:t>
            </a:r>
            <a:r>
              <a:rPr kumimoji="1" lang="ko-KR" altLang="en-US" sz="1000" dirty="0">
                <a:solidFill>
                  <a:schemeClr val="bg1"/>
                </a:solidFill>
              </a:rPr>
              <a:t> </a:t>
            </a:r>
            <a:r>
              <a:rPr kumimoji="1" lang="en-US" altLang="ko-KR" sz="1000" dirty="0">
                <a:solidFill>
                  <a:schemeClr val="bg1"/>
                </a:solidFill>
              </a:rPr>
              <a:t>1</a:t>
            </a:r>
            <a:r>
              <a:rPr kumimoji="1" lang="ko-KR" altLang="en-US" sz="1000" dirty="0">
                <a:solidFill>
                  <a:schemeClr val="bg1"/>
                </a:solidFill>
              </a:rPr>
              <a:t> </a:t>
            </a:r>
            <a:r>
              <a:rPr kumimoji="1" lang="en-US" altLang="ko-KR" sz="1000" dirty="0">
                <a:solidFill>
                  <a:schemeClr val="bg1"/>
                </a:solidFill>
              </a:rPr>
              <a:t>:</a:t>
            </a:r>
            <a:r>
              <a:rPr kumimoji="1" lang="ko-KR" altLang="en-US" sz="1000" dirty="0">
                <a:solidFill>
                  <a:schemeClr val="bg1"/>
                </a:solidFill>
              </a:rPr>
              <a:t> </a:t>
            </a:r>
            <a:r>
              <a:rPr kumimoji="1" lang="en-US" altLang="ko-KR" sz="1000" dirty="0" err="1">
                <a:solidFill>
                  <a:schemeClr val="bg1"/>
                </a:solidFill>
              </a:rPr>
              <a:t>bgm</a:t>
            </a:r>
            <a:r>
              <a:rPr kumimoji="1" lang="en-US" altLang="ko-KR" sz="1000" dirty="0">
                <a:solidFill>
                  <a:schemeClr val="bg1"/>
                </a:solidFill>
              </a:rPr>
              <a:t> </a:t>
            </a:r>
            <a:r>
              <a:rPr kumimoji="1" lang="ko-KR" altLang="en-US" sz="1000" dirty="0">
                <a:solidFill>
                  <a:schemeClr val="bg1"/>
                </a:solidFill>
              </a:rPr>
              <a:t>나옴</a:t>
            </a:r>
            <a:r>
              <a:rPr kumimoji="1" lang="en-US" altLang="ko-KR" sz="1000" dirty="0">
                <a:solidFill>
                  <a:schemeClr val="bg1"/>
                </a:solidFill>
              </a:rPr>
              <a:t>.</a:t>
            </a:r>
          </a:p>
          <a:p>
            <a:r>
              <a:rPr kumimoji="1" lang="ko-KR" altLang="en-US" sz="1000" dirty="0">
                <a:solidFill>
                  <a:schemeClr val="bg1"/>
                </a:solidFill>
              </a:rPr>
              <a:t>기능 </a:t>
            </a:r>
            <a:r>
              <a:rPr kumimoji="1" lang="en-US" altLang="ko-KR" sz="1000" dirty="0">
                <a:solidFill>
                  <a:schemeClr val="bg1"/>
                </a:solidFill>
              </a:rPr>
              <a:t>2</a:t>
            </a:r>
            <a:r>
              <a:rPr kumimoji="1" lang="ko-KR" altLang="en-US" sz="1000" dirty="0">
                <a:solidFill>
                  <a:schemeClr val="bg1"/>
                </a:solidFill>
              </a:rPr>
              <a:t> </a:t>
            </a:r>
            <a:r>
              <a:rPr kumimoji="1" lang="en-US" altLang="ko-KR" sz="1000" dirty="0">
                <a:solidFill>
                  <a:schemeClr val="bg1"/>
                </a:solidFill>
              </a:rPr>
              <a:t>:</a:t>
            </a:r>
            <a:r>
              <a:rPr kumimoji="1" lang="ko-KR" altLang="en-US" sz="1000" dirty="0">
                <a:solidFill>
                  <a:schemeClr val="bg1"/>
                </a:solidFill>
              </a:rPr>
              <a:t> 파일 저장</a:t>
            </a:r>
            <a:r>
              <a:rPr kumimoji="1" lang="en-US" altLang="ko-KR" sz="1000" dirty="0">
                <a:solidFill>
                  <a:schemeClr val="bg1"/>
                </a:solidFill>
              </a:rPr>
              <a:t>.</a:t>
            </a:r>
            <a:endParaRPr kumimoji="1" lang="ko-Kore-KR" altLang="en-US" sz="1000" dirty="0">
              <a:solidFill>
                <a:schemeClr val="bg1"/>
              </a:solidFill>
            </a:endParaRPr>
          </a:p>
        </p:txBody>
      </p:sp>
      <p:sp>
        <p:nvSpPr>
          <p:cNvPr id="26" name="아래쪽 화살표[D] 25">
            <a:extLst>
              <a:ext uri="{FF2B5EF4-FFF2-40B4-BE49-F238E27FC236}">
                <a16:creationId xmlns:a16="http://schemas.microsoft.com/office/drawing/2014/main" id="{8EDE14F4-12A5-0349-AAD0-6FCFC6C96CE8}"/>
              </a:ext>
            </a:extLst>
          </p:cNvPr>
          <p:cNvSpPr/>
          <p:nvPr/>
        </p:nvSpPr>
        <p:spPr>
          <a:xfrm rot="16200000">
            <a:off x="4360642" y="3180010"/>
            <a:ext cx="558741" cy="468000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bg1"/>
              </a:solidFill>
              <a:highlight>
                <a:srgbClr val="FFFF00"/>
              </a:highlight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1C47F1B-9EA4-FB4A-8272-99098493F32B}"/>
              </a:ext>
            </a:extLst>
          </p:cNvPr>
          <p:cNvSpPr txBox="1"/>
          <p:nvPr/>
        </p:nvSpPr>
        <p:spPr>
          <a:xfrm>
            <a:off x="4882409" y="2147785"/>
            <a:ext cx="20281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 err="1">
                <a:solidFill>
                  <a:schemeClr val="bg1"/>
                </a:solidFill>
              </a:rPr>
              <a:t>RalativeLayout</a:t>
            </a:r>
            <a:r>
              <a:rPr kumimoji="1" lang="en-US" altLang="ko-Kore-KR" sz="1000" dirty="0">
                <a:solidFill>
                  <a:schemeClr val="bg1"/>
                </a:solidFill>
              </a:rPr>
              <a:t> </a:t>
            </a:r>
            <a:r>
              <a:rPr kumimoji="1" lang="ko-KR" altLang="en-US" sz="1000" dirty="0">
                <a:solidFill>
                  <a:schemeClr val="bg1"/>
                </a:solidFill>
              </a:rPr>
              <a:t>및 이미지 버튼</a:t>
            </a:r>
            <a:r>
              <a:rPr kumimoji="1" lang="en-US" altLang="ko-KR" sz="1000" dirty="0">
                <a:solidFill>
                  <a:schemeClr val="bg1"/>
                </a:solidFill>
              </a:rPr>
              <a:t> 4</a:t>
            </a:r>
            <a:r>
              <a:rPr kumimoji="1" lang="ko-KR" altLang="en-US" sz="1000" dirty="0">
                <a:solidFill>
                  <a:schemeClr val="bg1"/>
                </a:solidFill>
              </a:rPr>
              <a:t>개</a:t>
            </a:r>
            <a:endParaRPr kumimoji="1" lang="ko-Kore-KR" altLang="en-US" sz="1000" dirty="0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3450D63-EFDF-D242-B748-0FB48A106BB3}"/>
              </a:ext>
            </a:extLst>
          </p:cNvPr>
          <p:cNvSpPr txBox="1"/>
          <p:nvPr/>
        </p:nvSpPr>
        <p:spPr>
          <a:xfrm>
            <a:off x="4977816" y="4511921"/>
            <a:ext cx="238719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000" dirty="0">
                <a:solidFill>
                  <a:schemeClr val="bg1"/>
                </a:solidFill>
              </a:rPr>
              <a:t>기능 </a:t>
            </a:r>
            <a:r>
              <a:rPr kumimoji="1" lang="en-US" altLang="ko-KR" sz="1000" dirty="0">
                <a:solidFill>
                  <a:schemeClr val="bg1"/>
                </a:solidFill>
              </a:rPr>
              <a:t>:</a:t>
            </a:r>
            <a:r>
              <a:rPr kumimoji="1" lang="ko-KR" altLang="en-US" sz="1000" dirty="0">
                <a:solidFill>
                  <a:schemeClr val="bg1"/>
                </a:solidFill>
              </a:rPr>
              <a:t> </a:t>
            </a:r>
            <a:r>
              <a:rPr kumimoji="1" lang="en-US" altLang="ko-KR" sz="1000" dirty="0">
                <a:solidFill>
                  <a:schemeClr val="bg1"/>
                </a:solidFill>
              </a:rPr>
              <a:t>3</a:t>
            </a:r>
            <a:r>
              <a:rPr kumimoji="1" lang="ko-KR" altLang="en-US" sz="1000" dirty="0">
                <a:solidFill>
                  <a:schemeClr val="bg1"/>
                </a:solidFill>
              </a:rPr>
              <a:t>개의 </a:t>
            </a:r>
            <a:r>
              <a:rPr kumimoji="1" lang="en-US" altLang="ko-KR" sz="1000" dirty="0">
                <a:solidFill>
                  <a:schemeClr val="bg1"/>
                </a:solidFill>
              </a:rPr>
              <a:t>XML</a:t>
            </a:r>
            <a:r>
              <a:rPr kumimoji="1" lang="ko-KR" altLang="en-US" sz="1000" dirty="0">
                <a:solidFill>
                  <a:schemeClr val="bg1"/>
                </a:solidFill>
              </a:rPr>
              <a:t> 하나의 웹사이트 연결</a:t>
            </a:r>
            <a:r>
              <a:rPr kumimoji="1" lang="en-US" altLang="ko-KR" sz="1000" dirty="0">
                <a:solidFill>
                  <a:schemeClr val="bg1"/>
                </a:solidFill>
              </a:rPr>
              <a:t>.</a:t>
            </a:r>
            <a:endParaRPr kumimoji="1" lang="ko-Kore-KR" altLang="en-US" sz="1000" dirty="0">
              <a:solidFill>
                <a:schemeClr val="bg1"/>
              </a:solidFill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CAC15359-1651-AB49-A537-ADFA16206068}"/>
              </a:ext>
            </a:extLst>
          </p:cNvPr>
          <p:cNvGrpSpPr/>
          <p:nvPr/>
        </p:nvGrpSpPr>
        <p:grpSpPr>
          <a:xfrm>
            <a:off x="8027663" y="-15165"/>
            <a:ext cx="4198468" cy="6383405"/>
            <a:chOff x="1691662" y="3687469"/>
            <a:chExt cx="3676158" cy="5906057"/>
          </a:xfrm>
        </p:grpSpPr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61A865BF-0A6B-9149-843D-0016A92DE2AC}"/>
                </a:ext>
              </a:extLst>
            </p:cNvPr>
            <p:cNvGrpSpPr/>
            <p:nvPr/>
          </p:nvGrpSpPr>
          <p:grpSpPr>
            <a:xfrm>
              <a:off x="1691662" y="3687469"/>
              <a:ext cx="1819600" cy="2955761"/>
              <a:chOff x="7090576" y="-76850"/>
              <a:chExt cx="1432438" cy="3869656"/>
            </a:xfrm>
          </p:grpSpPr>
          <p:pic>
            <p:nvPicPr>
              <p:cNvPr id="30" name="그림 29">
                <a:extLst>
                  <a:ext uri="{FF2B5EF4-FFF2-40B4-BE49-F238E27FC236}">
                    <a16:creationId xmlns:a16="http://schemas.microsoft.com/office/drawing/2014/main" id="{6FC0F0EC-A031-F742-A112-83E9D49598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092571" y="-76850"/>
                <a:ext cx="1430443" cy="1783504"/>
              </a:xfrm>
              <a:prstGeom prst="rect">
                <a:avLst/>
              </a:prstGeom>
            </p:spPr>
          </p:pic>
          <p:pic>
            <p:nvPicPr>
              <p:cNvPr id="31" name="그림 30">
                <a:extLst>
                  <a:ext uri="{FF2B5EF4-FFF2-40B4-BE49-F238E27FC236}">
                    <a16:creationId xmlns:a16="http://schemas.microsoft.com/office/drawing/2014/main" id="{FFF81324-487E-AF48-8E33-F15D27D5DF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090576" y="1649679"/>
                <a:ext cx="1427539" cy="2143127"/>
              </a:xfrm>
              <a:prstGeom prst="rect">
                <a:avLst/>
              </a:prstGeom>
            </p:spPr>
          </p:pic>
        </p:grpSp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332C14F5-5A78-9449-9C3B-45F3348E3BE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497226" y="3888040"/>
              <a:ext cx="1842773" cy="2977508"/>
            </a:xfrm>
            <a:prstGeom prst="rect">
              <a:avLst/>
            </a:prstGeom>
          </p:spPr>
        </p:pic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6FBD59C2-F248-B04E-8642-B355804F64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694197" y="6643229"/>
              <a:ext cx="1842773" cy="2950297"/>
            </a:xfrm>
            <a:prstGeom prst="rect">
              <a:avLst/>
            </a:prstGeom>
          </p:spPr>
        </p:pic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179A7BBA-D484-1443-AE84-2FD1CE489801}"/>
                </a:ext>
              </a:extLst>
            </p:cNvPr>
            <p:cNvGrpSpPr/>
            <p:nvPr/>
          </p:nvGrpSpPr>
          <p:grpSpPr>
            <a:xfrm>
              <a:off x="3536968" y="6643229"/>
              <a:ext cx="1830852" cy="2950297"/>
              <a:chOff x="5231472" y="6163767"/>
              <a:chExt cx="1962076" cy="3853383"/>
            </a:xfrm>
          </p:grpSpPr>
          <p:pic>
            <p:nvPicPr>
              <p:cNvPr id="34" name="그림 33">
                <a:extLst>
                  <a:ext uri="{FF2B5EF4-FFF2-40B4-BE49-F238E27FC236}">
                    <a16:creationId xmlns:a16="http://schemas.microsoft.com/office/drawing/2014/main" id="{2C4F1249-84E8-D84B-9CF2-B84442E94B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231472" y="6163767"/>
                <a:ext cx="1962076" cy="3261887"/>
              </a:xfrm>
              <a:prstGeom prst="rect">
                <a:avLst/>
              </a:prstGeom>
            </p:spPr>
          </p:pic>
          <p:pic>
            <p:nvPicPr>
              <p:cNvPr id="35" name="그림 34">
                <a:extLst>
                  <a:ext uri="{FF2B5EF4-FFF2-40B4-BE49-F238E27FC236}">
                    <a16:creationId xmlns:a16="http://schemas.microsoft.com/office/drawing/2014/main" id="{BA3893FA-CC3F-F440-BE3E-D242BAC004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231474" y="8824417"/>
                <a:ext cx="1962074" cy="1192733"/>
              </a:xfrm>
              <a:prstGeom prst="rect">
                <a:avLst/>
              </a:prstGeom>
            </p:spPr>
          </p:pic>
        </p:grpSp>
      </p:grpSp>
      <p:sp>
        <p:nvSpPr>
          <p:cNvPr id="38" name="아래쪽 화살표[D] 37">
            <a:extLst>
              <a:ext uri="{FF2B5EF4-FFF2-40B4-BE49-F238E27FC236}">
                <a16:creationId xmlns:a16="http://schemas.microsoft.com/office/drawing/2014/main" id="{CCD19783-CBC5-B84B-93F7-376EDCE9D63B}"/>
              </a:ext>
            </a:extLst>
          </p:cNvPr>
          <p:cNvSpPr/>
          <p:nvPr/>
        </p:nvSpPr>
        <p:spPr>
          <a:xfrm rot="16200000">
            <a:off x="7390129" y="3180009"/>
            <a:ext cx="558741" cy="468000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bg1"/>
              </a:solidFill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6506546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그림 41">
            <a:extLst>
              <a:ext uri="{FF2B5EF4-FFF2-40B4-BE49-F238E27FC236}">
                <a16:creationId xmlns:a16="http://schemas.microsoft.com/office/drawing/2014/main" id="{21DB6618-2B45-3D49-A989-D462E23CBE2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 t="11834" b="17412"/>
          <a:stretch/>
        </p:blipFill>
        <p:spPr>
          <a:xfrm>
            <a:off x="-30195" y="17658"/>
            <a:ext cx="12191982" cy="68580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5B8B12F-9EB5-A847-A03C-BFC48AD808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0602" y="2812911"/>
            <a:ext cx="3079515" cy="402743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9B5E859-6F62-2A4E-810E-5720ECE8C3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213" y="0"/>
            <a:ext cx="2987947" cy="2792317"/>
          </a:xfrm>
          <a:prstGeom prst="rect">
            <a:avLst/>
          </a:prstGeom>
        </p:spPr>
      </p:pic>
      <p:sp>
        <p:nvSpPr>
          <p:cNvPr id="11" name="아래쪽 화살표[D] 10">
            <a:extLst>
              <a:ext uri="{FF2B5EF4-FFF2-40B4-BE49-F238E27FC236}">
                <a16:creationId xmlns:a16="http://schemas.microsoft.com/office/drawing/2014/main" id="{CDD80D81-254B-8F41-8327-3EDA5B292D6F}"/>
              </a:ext>
            </a:extLst>
          </p:cNvPr>
          <p:cNvSpPr/>
          <p:nvPr/>
        </p:nvSpPr>
        <p:spPr>
          <a:xfrm rot="16200000">
            <a:off x="3196315" y="-84798"/>
            <a:ext cx="281134" cy="524108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bg1"/>
              </a:solidFill>
              <a:highlight>
                <a:srgbClr val="FFFF00"/>
              </a:highlight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71F9044-55CF-9341-A151-F86107CBC64A}"/>
              </a:ext>
            </a:extLst>
          </p:cNvPr>
          <p:cNvSpPr txBox="1"/>
          <p:nvPr/>
        </p:nvSpPr>
        <p:spPr>
          <a:xfrm>
            <a:off x="3598936" y="0"/>
            <a:ext cx="145424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 err="1">
                <a:solidFill>
                  <a:schemeClr val="bg1"/>
                </a:solidFill>
              </a:rPr>
              <a:t>AutoCompleteTextView</a:t>
            </a:r>
            <a:r>
              <a:rPr kumimoji="1" lang="en-US" altLang="ko-Kore-KR" sz="1000" dirty="0">
                <a:solidFill>
                  <a:schemeClr val="bg1"/>
                </a:solidFill>
              </a:rPr>
              <a:t> </a:t>
            </a:r>
            <a:endParaRPr kumimoji="1" lang="ko-Kore-KR" altLang="en-US" sz="1000" dirty="0">
              <a:solidFill>
                <a:schemeClr val="bg1"/>
              </a:solidFill>
            </a:endParaRPr>
          </a:p>
        </p:txBody>
      </p:sp>
      <p:sp>
        <p:nvSpPr>
          <p:cNvPr id="14" name="아래쪽 화살표[D] 13">
            <a:extLst>
              <a:ext uri="{FF2B5EF4-FFF2-40B4-BE49-F238E27FC236}">
                <a16:creationId xmlns:a16="http://schemas.microsoft.com/office/drawing/2014/main" id="{06C3EFFC-C1BD-E04F-9B96-64867CA5F6DA}"/>
              </a:ext>
            </a:extLst>
          </p:cNvPr>
          <p:cNvSpPr/>
          <p:nvPr/>
        </p:nvSpPr>
        <p:spPr>
          <a:xfrm rot="11939627" flipH="1">
            <a:off x="3056305" y="834929"/>
            <a:ext cx="178312" cy="1526337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bg1"/>
              </a:solidFill>
              <a:highlight>
                <a:srgbClr val="FFFF00"/>
              </a:highlight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D04D7FA5-400C-DF47-9B2F-9A49A2A14F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3333" y="2776222"/>
            <a:ext cx="3063935" cy="4081778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DB22586C-651A-2A43-A566-6672597E3E4D}"/>
              </a:ext>
            </a:extLst>
          </p:cNvPr>
          <p:cNvSpPr/>
          <p:nvPr/>
        </p:nvSpPr>
        <p:spPr>
          <a:xfrm>
            <a:off x="167268" y="2397512"/>
            <a:ext cx="2687444" cy="3787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4FEEA32-351C-C740-87F0-249E5169D014}"/>
              </a:ext>
            </a:extLst>
          </p:cNvPr>
          <p:cNvSpPr txBox="1"/>
          <p:nvPr/>
        </p:nvSpPr>
        <p:spPr>
          <a:xfrm>
            <a:off x="3336882" y="601242"/>
            <a:ext cx="375455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>
                <a:solidFill>
                  <a:schemeClr val="bg1"/>
                </a:solidFill>
              </a:rPr>
              <a:t>Button 3</a:t>
            </a:r>
            <a:r>
              <a:rPr kumimoji="1" lang="ko-KR" altLang="en-US" sz="1000" dirty="0">
                <a:solidFill>
                  <a:schemeClr val="bg1"/>
                </a:solidFill>
              </a:rPr>
              <a:t>개</a:t>
            </a:r>
            <a:r>
              <a:rPr kumimoji="1" lang="en-US" altLang="ko-KR" sz="1000" dirty="0">
                <a:solidFill>
                  <a:schemeClr val="bg1"/>
                </a:solidFill>
              </a:rPr>
              <a:t>,</a:t>
            </a:r>
            <a:r>
              <a:rPr kumimoji="1" lang="ko-KR" altLang="en-US" sz="1000" dirty="0">
                <a:solidFill>
                  <a:schemeClr val="bg1"/>
                </a:solidFill>
              </a:rPr>
              <a:t> </a:t>
            </a:r>
            <a:r>
              <a:rPr kumimoji="1" lang="ko-KR" altLang="en-US" sz="1000" dirty="0" err="1">
                <a:solidFill>
                  <a:schemeClr val="bg1"/>
                </a:solidFill>
              </a:rPr>
              <a:t>클릭시</a:t>
            </a:r>
            <a:r>
              <a:rPr kumimoji="1" lang="ko-KR" altLang="en-US" sz="1000" dirty="0">
                <a:solidFill>
                  <a:schemeClr val="bg1"/>
                </a:solidFill>
              </a:rPr>
              <a:t> 토스트로 하단에 정보가 없다는 메시지 띄움</a:t>
            </a:r>
            <a:r>
              <a:rPr kumimoji="1" lang="en-US" altLang="ko-KR" sz="1000" dirty="0">
                <a:solidFill>
                  <a:schemeClr val="bg1"/>
                </a:solidFill>
              </a:rPr>
              <a:t>,</a:t>
            </a:r>
            <a:r>
              <a:rPr kumimoji="1" lang="en-US" altLang="ko-Kore-KR" sz="1000" dirty="0">
                <a:solidFill>
                  <a:schemeClr val="bg1"/>
                </a:solidFill>
              </a:rPr>
              <a:t> </a:t>
            </a:r>
            <a:endParaRPr kumimoji="1" lang="ko-Kore-KR" altLang="en-US" sz="1000" dirty="0">
              <a:solidFill>
                <a:schemeClr val="bg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1C98B3C-8968-1542-A89A-629E5403E122}"/>
              </a:ext>
            </a:extLst>
          </p:cNvPr>
          <p:cNvSpPr/>
          <p:nvPr/>
        </p:nvSpPr>
        <p:spPr>
          <a:xfrm>
            <a:off x="0" y="2825002"/>
            <a:ext cx="6127870" cy="999866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bg1"/>
              </a:solidFill>
            </a:endParaRPr>
          </a:p>
        </p:txBody>
      </p:sp>
      <p:sp>
        <p:nvSpPr>
          <p:cNvPr id="21" name="아래쪽 화살표[D] 20">
            <a:extLst>
              <a:ext uri="{FF2B5EF4-FFF2-40B4-BE49-F238E27FC236}">
                <a16:creationId xmlns:a16="http://schemas.microsoft.com/office/drawing/2014/main" id="{DED894FD-3AEA-EC48-BD63-178B9CC66FFD}"/>
              </a:ext>
            </a:extLst>
          </p:cNvPr>
          <p:cNvSpPr/>
          <p:nvPr/>
        </p:nvSpPr>
        <p:spPr>
          <a:xfrm rot="12585914" flipH="1">
            <a:off x="3247142" y="2165319"/>
            <a:ext cx="335407" cy="617138"/>
          </a:xfrm>
          <a:prstGeom prst="downArrow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bg1"/>
              </a:solidFill>
              <a:highlight>
                <a:srgbClr val="FFFF00"/>
              </a:highlight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4819DD5-4D1D-1B4B-BD1F-A3A48AA59406}"/>
              </a:ext>
            </a:extLst>
          </p:cNvPr>
          <p:cNvSpPr txBox="1"/>
          <p:nvPr/>
        </p:nvSpPr>
        <p:spPr>
          <a:xfrm>
            <a:off x="3534816" y="1994697"/>
            <a:ext cx="21723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>
              <a:buAutoNum type="arabicPeriod"/>
            </a:pPr>
            <a:r>
              <a:rPr kumimoji="1" lang="en-US" altLang="ko-Kore-KR" sz="1000" dirty="0" err="1">
                <a:solidFill>
                  <a:schemeClr val="bg1"/>
                </a:solidFill>
              </a:rPr>
              <a:t>HorizontalScrollView</a:t>
            </a:r>
            <a:r>
              <a:rPr kumimoji="1" lang="en-US" altLang="ko-Kore-KR" sz="1000" dirty="0">
                <a:solidFill>
                  <a:schemeClr val="bg1"/>
                </a:solidFill>
              </a:rPr>
              <a:t> </a:t>
            </a:r>
            <a:r>
              <a:rPr kumimoji="1" lang="ko-KR" altLang="en-US" sz="1000" dirty="0">
                <a:solidFill>
                  <a:schemeClr val="bg1"/>
                </a:solidFill>
              </a:rPr>
              <a:t>사용</a:t>
            </a:r>
            <a:r>
              <a:rPr kumimoji="1" lang="en-US" altLang="ko-KR" sz="1000" dirty="0">
                <a:solidFill>
                  <a:schemeClr val="bg1"/>
                </a:solidFill>
              </a:rPr>
              <a:t>.</a:t>
            </a:r>
          </a:p>
          <a:p>
            <a:pPr marL="228600" indent="-228600">
              <a:buAutoNum type="arabicPeriod"/>
            </a:pPr>
            <a:r>
              <a:rPr kumimoji="1" lang="en-US" altLang="ko-KR" sz="1000" dirty="0">
                <a:solidFill>
                  <a:schemeClr val="bg1"/>
                </a:solidFill>
              </a:rPr>
              <a:t>13</a:t>
            </a:r>
            <a:r>
              <a:rPr kumimoji="1" lang="ko-KR" altLang="en-US" sz="1000" dirty="0">
                <a:solidFill>
                  <a:schemeClr val="bg1"/>
                </a:solidFill>
              </a:rPr>
              <a:t>주차 명화 투표 프로젝트사용</a:t>
            </a:r>
            <a:endParaRPr kumimoji="1" lang="ko-Kore-KR" altLang="en-US" sz="1000" dirty="0">
              <a:solidFill>
                <a:schemeClr val="bg1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5BE2F3A-7725-074A-99D0-F1F3249AF1AA}"/>
              </a:ext>
            </a:extLst>
          </p:cNvPr>
          <p:cNvSpPr/>
          <p:nvPr/>
        </p:nvSpPr>
        <p:spPr>
          <a:xfrm>
            <a:off x="-23333" y="3836592"/>
            <a:ext cx="6127870" cy="999866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bg1"/>
              </a:solidFill>
            </a:endParaRPr>
          </a:p>
        </p:txBody>
      </p:sp>
      <p:sp>
        <p:nvSpPr>
          <p:cNvPr id="25" name="아래쪽 화살표[D] 24">
            <a:extLst>
              <a:ext uri="{FF2B5EF4-FFF2-40B4-BE49-F238E27FC236}">
                <a16:creationId xmlns:a16="http://schemas.microsoft.com/office/drawing/2014/main" id="{B36059B2-781B-C64C-A549-219B0DE698B6}"/>
              </a:ext>
            </a:extLst>
          </p:cNvPr>
          <p:cNvSpPr/>
          <p:nvPr/>
        </p:nvSpPr>
        <p:spPr>
          <a:xfrm rot="14524044" flipH="1">
            <a:off x="6212267" y="3471546"/>
            <a:ext cx="335407" cy="617138"/>
          </a:xfrm>
          <a:prstGeom prst="down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bg1"/>
              </a:solidFill>
              <a:highlight>
                <a:srgbClr val="FFFF00"/>
              </a:highlight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58B4D5B-0710-5C4F-9A67-679A59FA1840}"/>
              </a:ext>
            </a:extLst>
          </p:cNvPr>
          <p:cNvSpPr txBox="1"/>
          <p:nvPr/>
        </p:nvSpPr>
        <p:spPr>
          <a:xfrm>
            <a:off x="6195594" y="2625631"/>
            <a:ext cx="338265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kumimoji="1" lang="ko-KR" altLang="en-US" sz="1000" dirty="0">
                <a:solidFill>
                  <a:schemeClr val="bg1"/>
                </a:solidFill>
              </a:rPr>
              <a:t>일기장 앱 응용</a:t>
            </a:r>
            <a:r>
              <a:rPr kumimoji="1" lang="en-US" altLang="ko-KR" sz="1000" dirty="0">
                <a:solidFill>
                  <a:schemeClr val="bg1"/>
                </a:solidFill>
              </a:rPr>
              <a:t>.</a:t>
            </a:r>
            <a:r>
              <a:rPr kumimoji="1" lang="ko-KR" altLang="en-US" sz="1000" dirty="0">
                <a:solidFill>
                  <a:schemeClr val="bg1"/>
                </a:solidFill>
              </a:rPr>
              <a:t>  </a:t>
            </a:r>
            <a:r>
              <a:rPr kumimoji="1" lang="en-US" altLang="ko-KR" sz="1000" dirty="0">
                <a:solidFill>
                  <a:schemeClr val="bg1"/>
                </a:solidFill>
              </a:rPr>
              <a:t>//</a:t>
            </a:r>
            <a:r>
              <a:rPr kumimoji="1" lang="ko-KR" altLang="en-US" sz="1000" dirty="0">
                <a:solidFill>
                  <a:schemeClr val="bg1"/>
                </a:solidFill>
              </a:rPr>
              <a:t> 파일 입출력 사용</a:t>
            </a:r>
            <a:r>
              <a:rPr kumimoji="1" lang="en-US" altLang="ko-KR" sz="1000" dirty="0">
                <a:solidFill>
                  <a:schemeClr val="bg1"/>
                </a:solidFill>
              </a:rPr>
              <a:t>.</a:t>
            </a:r>
          </a:p>
          <a:p>
            <a:pPr marL="228600" indent="-228600">
              <a:buAutoNum type="arabicPeriod"/>
            </a:pPr>
            <a:r>
              <a:rPr kumimoji="1" lang="ko-KR" altLang="en-US" sz="1000" dirty="0">
                <a:solidFill>
                  <a:schemeClr val="bg1"/>
                </a:solidFill>
              </a:rPr>
              <a:t>이미지 </a:t>
            </a:r>
            <a:r>
              <a:rPr kumimoji="1" lang="ko-KR" altLang="en-US" sz="1000" dirty="0" err="1">
                <a:solidFill>
                  <a:schemeClr val="bg1"/>
                </a:solidFill>
              </a:rPr>
              <a:t>클릭시</a:t>
            </a:r>
            <a:r>
              <a:rPr kumimoji="1" lang="ko-KR" altLang="en-US" sz="1000" dirty="0">
                <a:solidFill>
                  <a:schemeClr val="bg1"/>
                </a:solidFill>
              </a:rPr>
              <a:t> 영화에 대한 설명을 보여주는 </a:t>
            </a:r>
            <a:r>
              <a:rPr kumimoji="1" lang="en-US" altLang="ko-KR" sz="1000" dirty="0">
                <a:solidFill>
                  <a:schemeClr val="bg1"/>
                </a:solidFill>
              </a:rPr>
              <a:t>XML </a:t>
            </a:r>
            <a:r>
              <a:rPr kumimoji="1" lang="ko-KR" altLang="en-US" sz="1000" dirty="0">
                <a:solidFill>
                  <a:schemeClr val="bg1"/>
                </a:solidFill>
              </a:rPr>
              <a:t>등장</a:t>
            </a:r>
            <a:endParaRPr kumimoji="1" lang="en-US" altLang="ko-KR" sz="1000" dirty="0">
              <a:solidFill>
                <a:schemeClr val="bg1"/>
              </a:solidFill>
            </a:endParaRPr>
          </a:p>
          <a:p>
            <a:pPr marL="228600" indent="-228600">
              <a:buAutoNum type="arabicPeriod"/>
            </a:pPr>
            <a:r>
              <a:rPr kumimoji="1" lang="en-US" altLang="ko-KR" sz="1000" dirty="0" err="1">
                <a:solidFill>
                  <a:schemeClr val="bg1"/>
                </a:solidFill>
              </a:rPr>
              <a:t>MainActivity</a:t>
            </a:r>
            <a:r>
              <a:rPr kumimoji="1" lang="ko-KR" altLang="en-US" sz="1000" dirty="0">
                <a:solidFill>
                  <a:schemeClr val="bg1"/>
                </a:solidFill>
              </a:rPr>
              <a:t>에서 저장한 파일이름 읽어서 </a:t>
            </a:r>
            <a:endParaRPr kumimoji="1" lang="en-US" altLang="ko-KR" sz="1000" dirty="0">
              <a:solidFill>
                <a:schemeClr val="bg1"/>
              </a:solidFill>
            </a:endParaRPr>
          </a:p>
          <a:p>
            <a:r>
              <a:rPr kumimoji="1" lang="ko-KR" altLang="en-US" sz="1000" dirty="0">
                <a:solidFill>
                  <a:schemeClr val="bg1"/>
                </a:solidFill>
              </a:rPr>
              <a:t>            </a:t>
            </a:r>
            <a:r>
              <a:rPr kumimoji="1" lang="en-US" altLang="ko-KR" sz="1000" dirty="0" err="1">
                <a:solidFill>
                  <a:schemeClr val="bg1"/>
                </a:solidFill>
              </a:rPr>
              <a:t>Movie_des.java</a:t>
            </a:r>
            <a:r>
              <a:rPr kumimoji="1" lang="ko-KR" altLang="en-US" sz="1000" dirty="0">
                <a:solidFill>
                  <a:schemeClr val="bg1"/>
                </a:solidFill>
              </a:rPr>
              <a:t>로 보냄</a:t>
            </a:r>
            <a:r>
              <a:rPr kumimoji="1" lang="en-US" altLang="ko-KR" sz="1000" dirty="0">
                <a:solidFill>
                  <a:schemeClr val="bg1"/>
                </a:solidFill>
              </a:rPr>
              <a:t>.</a:t>
            </a:r>
          </a:p>
          <a:p>
            <a:r>
              <a:rPr kumimoji="1" lang="en-US" altLang="ko-KR" sz="1000" dirty="0">
                <a:solidFill>
                  <a:schemeClr val="bg1"/>
                </a:solidFill>
              </a:rPr>
              <a:t>4.</a:t>
            </a:r>
            <a:r>
              <a:rPr kumimoji="1" lang="ko-KR" altLang="en-US" sz="1000" dirty="0">
                <a:solidFill>
                  <a:schemeClr val="bg1"/>
                </a:solidFill>
              </a:rPr>
              <a:t>     </a:t>
            </a:r>
            <a:r>
              <a:rPr kumimoji="1" lang="en-US" altLang="ko-KR" sz="1000" dirty="0">
                <a:solidFill>
                  <a:schemeClr val="bg1"/>
                </a:solidFill>
              </a:rPr>
              <a:t>10</a:t>
            </a:r>
            <a:r>
              <a:rPr kumimoji="1" lang="ko-KR" altLang="en-US" sz="1000" dirty="0">
                <a:solidFill>
                  <a:schemeClr val="bg1"/>
                </a:solidFill>
              </a:rPr>
              <a:t>개의 이미지</a:t>
            </a:r>
            <a:r>
              <a:rPr kumimoji="1" lang="en-US" altLang="ko-KR" sz="1000" dirty="0">
                <a:solidFill>
                  <a:schemeClr val="bg1"/>
                </a:solidFill>
              </a:rPr>
              <a:t>,</a:t>
            </a:r>
            <a:r>
              <a:rPr kumimoji="1" lang="ko-KR" altLang="en-US" sz="1000" dirty="0">
                <a:solidFill>
                  <a:schemeClr val="bg1"/>
                </a:solidFill>
              </a:rPr>
              <a:t> </a:t>
            </a:r>
            <a:r>
              <a:rPr kumimoji="1" lang="en-US" altLang="ko-KR" sz="1000" dirty="0">
                <a:solidFill>
                  <a:schemeClr val="bg1"/>
                </a:solidFill>
              </a:rPr>
              <a:t>1</a:t>
            </a:r>
            <a:r>
              <a:rPr kumimoji="1" lang="ko-KR" altLang="en-US" sz="1000" dirty="0">
                <a:solidFill>
                  <a:schemeClr val="bg1"/>
                </a:solidFill>
              </a:rPr>
              <a:t>개의 </a:t>
            </a:r>
            <a:r>
              <a:rPr kumimoji="1" lang="en-US" altLang="ko-KR" sz="1000" dirty="0">
                <a:solidFill>
                  <a:schemeClr val="bg1"/>
                </a:solidFill>
              </a:rPr>
              <a:t>java/xml</a:t>
            </a:r>
            <a:r>
              <a:rPr kumimoji="1" lang="ko-KR" altLang="en-US" sz="1000" dirty="0">
                <a:solidFill>
                  <a:schemeClr val="bg1"/>
                </a:solidFill>
              </a:rPr>
              <a:t> 파일 사용</a:t>
            </a:r>
            <a:endParaRPr kumimoji="1" lang="en-US" altLang="ko-KR" sz="1000" dirty="0">
              <a:solidFill>
                <a:schemeClr val="bg1"/>
              </a:solidFill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86608D1F-6F86-F343-B46C-52E820513D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33442" y="-29434"/>
            <a:ext cx="718262" cy="1159428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0D2F5ADE-CF23-6C4E-B307-C5A22958DB5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25009" y="-9837"/>
            <a:ext cx="1708433" cy="2559265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7863FC75-5AEF-964D-BE61-C3D1E144D4F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951704" y="0"/>
            <a:ext cx="1272501" cy="1521820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70DAA9C8-2331-E946-A615-24A3B8422EC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228326" y="1136504"/>
            <a:ext cx="723378" cy="923186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933C1C3B-DD7C-2743-867D-BFABB0D8351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858512" y="1511807"/>
            <a:ext cx="1365693" cy="1673849"/>
          </a:xfrm>
          <a:prstGeom prst="rect">
            <a:avLst/>
          </a:prstGeom>
        </p:spPr>
      </p:pic>
      <p:sp>
        <p:nvSpPr>
          <p:cNvPr id="34" name="직사각형 33">
            <a:extLst>
              <a:ext uri="{FF2B5EF4-FFF2-40B4-BE49-F238E27FC236}">
                <a16:creationId xmlns:a16="http://schemas.microsoft.com/office/drawing/2014/main" id="{AA70908B-E574-AF4C-8B45-5D499AF12491}"/>
              </a:ext>
            </a:extLst>
          </p:cNvPr>
          <p:cNvSpPr/>
          <p:nvPr/>
        </p:nvSpPr>
        <p:spPr>
          <a:xfrm>
            <a:off x="-7753" y="4880867"/>
            <a:ext cx="6127870" cy="999866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bg1"/>
              </a:solidFill>
            </a:endParaRPr>
          </a:p>
        </p:txBody>
      </p:sp>
      <p:sp>
        <p:nvSpPr>
          <p:cNvPr id="35" name="아래쪽 화살표[D] 34">
            <a:extLst>
              <a:ext uri="{FF2B5EF4-FFF2-40B4-BE49-F238E27FC236}">
                <a16:creationId xmlns:a16="http://schemas.microsoft.com/office/drawing/2014/main" id="{A7AB6A3D-7392-8A42-97C1-6723D4AEA3A5}"/>
              </a:ext>
            </a:extLst>
          </p:cNvPr>
          <p:cNvSpPr/>
          <p:nvPr/>
        </p:nvSpPr>
        <p:spPr>
          <a:xfrm rot="14524044" flipH="1">
            <a:off x="6027890" y="4550094"/>
            <a:ext cx="335407" cy="617138"/>
          </a:xfrm>
          <a:prstGeom prst="down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bg1"/>
              </a:solidFill>
              <a:highlight>
                <a:srgbClr val="FFFF00"/>
              </a:highlight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11CC0EB-D5E3-4944-8FEE-45370E387372}"/>
              </a:ext>
            </a:extLst>
          </p:cNvPr>
          <p:cNvSpPr txBox="1"/>
          <p:nvPr/>
        </p:nvSpPr>
        <p:spPr>
          <a:xfrm>
            <a:off x="6195594" y="4095769"/>
            <a:ext cx="338265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kumimoji="1" lang="ko-KR" altLang="en-US" sz="1000" dirty="0">
                <a:solidFill>
                  <a:schemeClr val="bg1"/>
                </a:solidFill>
              </a:rPr>
              <a:t>이미지 누르면 </a:t>
            </a:r>
            <a:r>
              <a:rPr kumimoji="1" lang="en-US" altLang="ko-KR" sz="1000" dirty="0" err="1">
                <a:solidFill>
                  <a:schemeClr val="bg1"/>
                </a:solidFill>
              </a:rPr>
              <a:t>FrameLayout</a:t>
            </a:r>
            <a:r>
              <a:rPr kumimoji="1" lang="ko-KR" altLang="en-US" sz="1000" dirty="0">
                <a:solidFill>
                  <a:schemeClr val="bg1"/>
                </a:solidFill>
              </a:rPr>
              <a:t> </a:t>
            </a:r>
            <a:r>
              <a:rPr kumimoji="1" lang="ko-KR" altLang="en-US" sz="1000" dirty="0" err="1">
                <a:solidFill>
                  <a:schemeClr val="bg1"/>
                </a:solidFill>
              </a:rPr>
              <a:t>으로</a:t>
            </a:r>
            <a:r>
              <a:rPr kumimoji="1" lang="ko-KR" altLang="en-US" sz="1000" dirty="0">
                <a:solidFill>
                  <a:schemeClr val="bg1"/>
                </a:solidFill>
              </a:rPr>
              <a:t> 포스터에 대한 설명을 보여줌</a:t>
            </a:r>
            <a:endParaRPr kumimoji="1" lang="en-US" altLang="ko-KR" sz="1000" dirty="0">
              <a:solidFill>
                <a:schemeClr val="bg1"/>
              </a:solidFill>
            </a:endParaRPr>
          </a:p>
          <a:p>
            <a:r>
              <a:rPr kumimoji="1" lang="en-US" altLang="ko-KR" sz="1000" dirty="0">
                <a:solidFill>
                  <a:schemeClr val="bg1"/>
                </a:solidFill>
              </a:rPr>
              <a:t>2.</a:t>
            </a:r>
            <a:r>
              <a:rPr kumimoji="1" lang="ko-KR" altLang="en-US" sz="1000" dirty="0">
                <a:solidFill>
                  <a:schemeClr val="bg1"/>
                </a:solidFill>
              </a:rPr>
              <a:t>     </a:t>
            </a:r>
            <a:r>
              <a:rPr kumimoji="1" lang="en-US" altLang="ko-KR" sz="1000" dirty="0">
                <a:solidFill>
                  <a:schemeClr val="bg1"/>
                </a:solidFill>
              </a:rPr>
              <a:t>10</a:t>
            </a:r>
            <a:r>
              <a:rPr kumimoji="1" lang="ko-KR" altLang="en-US" sz="1000" dirty="0">
                <a:solidFill>
                  <a:schemeClr val="bg1"/>
                </a:solidFill>
              </a:rPr>
              <a:t>개의 이미지를 </a:t>
            </a:r>
            <a:r>
              <a:rPr kumimoji="1" lang="en-US" altLang="ko-KR" sz="1000" dirty="0" err="1">
                <a:solidFill>
                  <a:schemeClr val="bg1"/>
                </a:solidFill>
              </a:rPr>
              <a:t>MainProject.java</a:t>
            </a:r>
            <a:r>
              <a:rPr kumimoji="1" lang="ko-KR" altLang="en-US" sz="1000" dirty="0">
                <a:solidFill>
                  <a:schemeClr val="bg1"/>
                </a:solidFill>
              </a:rPr>
              <a:t>에서 해결하였음</a:t>
            </a:r>
            <a:r>
              <a:rPr kumimoji="1" lang="en-US" altLang="ko-KR" sz="1000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DE39404B-4CFF-DB42-B303-ACB015E11D8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670648" y="4604934"/>
            <a:ext cx="1671591" cy="1275799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FD06BB4A-4676-E34E-9A3A-356DDC591C1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404796" y="4694523"/>
            <a:ext cx="2021594" cy="749696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E86B06ED-27AB-6C44-9220-8855CE1893F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359545" y="5449994"/>
            <a:ext cx="2885381" cy="1085736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232E1795-E82F-AC4E-A45C-1F0AA97807F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596962" y="5880733"/>
            <a:ext cx="1762583" cy="627517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04589CE4-6B35-8241-A02D-074BD4AFDF5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002643" y="2048795"/>
            <a:ext cx="951605" cy="1136861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630C2A9E-68DA-0841-934A-689622C79B46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586396" y="859187"/>
            <a:ext cx="1456792" cy="291358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55E52AC1-C86C-094E-AC3F-D1D890D0EE0D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959969" y="-45209"/>
            <a:ext cx="1584699" cy="2594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3095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>
            <a:extLst>
              <a:ext uri="{FF2B5EF4-FFF2-40B4-BE49-F238E27FC236}">
                <a16:creationId xmlns:a16="http://schemas.microsoft.com/office/drawing/2014/main" id="{03626F65-2928-C74E-8FA2-99E31670A2D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 t="11834" b="17412"/>
          <a:stretch/>
        </p:blipFill>
        <p:spPr>
          <a:xfrm>
            <a:off x="0" y="-55494"/>
            <a:ext cx="12191982" cy="68580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8F80AE0-6485-A941-ABCF-7F00A2AE79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0602" y="0"/>
            <a:ext cx="3079515" cy="410918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8440F27-7A18-304E-90B8-A3CD7C0043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3040602" cy="4109189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C839695B-172A-F24E-AB12-82181ACB55C2}"/>
              </a:ext>
            </a:extLst>
          </p:cNvPr>
          <p:cNvSpPr/>
          <p:nvPr/>
        </p:nvSpPr>
        <p:spPr>
          <a:xfrm>
            <a:off x="-23333" y="3109323"/>
            <a:ext cx="6127870" cy="999866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bg1"/>
              </a:solidFill>
            </a:endParaRPr>
          </a:p>
        </p:txBody>
      </p:sp>
      <p:sp>
        <p:nvSpPr>
          <p:cNvPr id="8" name="아래쪽 화살표[D] 7">
            <a:extLst>
              <a:ext uri="{FF2B5EF4-FFF2-40B4-BE49-F238E27FC236}">
                <a16:creationId xmlns:a16="http://schemas.microsoft.com/office/drawing/2014/main" id="{80888B4F-99E9-634D-9D6F-BBCA20DCB34B}"/>
              </a:ext>
            </a:extLst>
          </p:cNvPr>
          <p:cNvSpPr/>
          <p:nvPr/>
        </p:nvSpPr>
        <p:spPr>
          <a:xfrm flipH="1">
            <a:off x="2846559" y="3824868"/>
            <a:ext cx="309236" cy="384764"/>
          </a:xfrm>
          <a:prstGeom prst="downArrow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bg1"/>
              </a:solidFill>
              <a:highlight>
                <a:srgbClr val="FFFF00"/>
              </a:highlight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A020CB2-8FF8-5244-AE08-49C8CAD9A9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4547326"/>
            <a:ext cx="1843197" cy="1344781"/>
          </a:xfrm>
          <a:prstGeom prst="rect">
            <a:avLst/>
          </a:prstGeom>
        </p:spPr>
      </p:pic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66F623BE-1BCA-844E-AEEC-B834507EC857}"/>
              </a:ext>
            </a:extLst>
          </p:cNvPr>
          <p:cNvCxnSpPr/>
          <p:nvPr/>
        </p:nvCxnSpPr>
        <p:spPr>
          <a:xfrm flipH="1" flipV="1">
            <a:off x="546410" y="4109189"/>
            <a:ext cx="100361" cy="52733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8D01252-11D0-A249-A6AE-02041C7BF9F5}"/>
              </a:ext>
            </a:extLst>
          </p:cNvPr>
          <p:cNvSpPr txBox="1"/>
          <p:nvPr/>
        </p:nvSpPr>
        <p:spPr>
          <a:xfrm>
            <a:off x="3063935" y="4086222"/>
            <a:ext cx="338265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kumimoji="1" lang="ko-KR" altLang="en-US" sz="1000" dirty="0">
                <a:solidFill>
                  <a:schemeClr val="bg1"/>
                </a:solidFill>
              </a:rPr>
              <a:t>서랍을 열면 이미지가 등장</a:t>
            </a:r>
            <a:r>
              <a:rPr kumimoji="1" lang="en-US" altLang="ko-KR" sz="1000" dirty="0">
                <a:solidFill>
                  <a:schemeClr val="bg1"/>
                </a:solidFill>
              </a:rPr>
              <a:t>.</a:t>
            </a:r>
            <a:r>
              <a:rPr kumimoji="1" lang="ko-KR" altLang="en-US" sz="1000" dirty="0">
                <a:solidFill>
                  <a:schemeClr val="bg1"/>
                </a:solidFill>
              </a:rPr>
              <a:t> </a:t>
            </a:r>
            <a:r>
              <a:rPr kumimoji="1" lang="en-US" altLang="ko-KR" sz="1000" dirty="0" err="1">
                <a:solidFill>
                  <a:schemeClr val="bg1"/>
                </a:solidFill>
              </a:rPr>
              <a:t>SlidingDrawer</a:t>
            </a:r>
            <a:r>
              <a:rPr kumimoji="1" lang="en-US" altLang="ko-KR" sz="1000" dirty="0">
                <a:solidFill>
                  <a:schemeClr val="bg1"/>
                </a:solidFill>
              </a:rPr>
              <a:t>.</a:t>
            </a:r>
          </a:p>
          <a:p>
            <a:pPr marL="228600" indent="-228600">
              <a:buAutoNum type="arabicPeriod"/>
            </a:pPr>
            <a:r>
              <a:rPr kumimoji="1" lang="ko-KR" altLang="en-US" sz="1000" dirty="0">
                <a:solidFill>
                  <a:schemeClr val="bg1"/>
                </a:solidFill>
              </a:rPr>
              <a:t>파일입출력을 통해 </a:t>
            </a:r>
            <a:r>
              <a:rPr kumimoji="1" lang="en-US" altLang="ko-KR" sz="1000" dirty="0" err="1">
                <a:solidFill>
                  <a:schemeClr val="bg1"/>
                </a:solidFill>
              </a:rPr>
              <a:t>MainActivity</a:t>
            </a:r>
            <a:r>
              <a:rPr kumimoji="1" lang="ko-KR" altLang="en-US" sz="1000" dirty="0">
                <a:solidFill>
                  <a:schemeClr val="bg1"/>
                </a:solidFill>
              </a:rPr>
              <a:t>에서 저장한 파일이름을 불러와 내용을 </a:t>
            </a:r>
            <a:r>
              <a:rPr kumimoji="1" lang="en-US" altLang="ko-KR" sz="1000" dirty="0" err="1">
                <a:solidFill>
                  <a:schemeClr val="bg1"/>
                </a:solidFill>
              </a:rPr>
              <a:t>SlideResult.java</a:t>
            </a:r>
            <a:r>
              <a:rPr kumimoji="1" lang="ko-KR" altLang="en-US" sz="1000" dirty="0">
                <a:solidFill>
                  <a:schemeClr val="bg1"/>
                </a:solidFill>
              </a:rPr>
              <a:t>로 넘겨줌</a:t>
            </a:r>
            <a:r>
              <a:rPr kumimoji="1" lang="en-US" altLang="ko-KR" sz="1000" dirty="0">
                <a:solidFill>
                  <a:schemeClr val="bg1"/>
                </a:solidFill>
              </a:rPr>
              <a:t>.</a:t>
            </a:r>
          </a:p>
          <a:p>
            <a:pPr marL="228600" indent="-228600">
              <a:buAutoNum type="arabicPeriod"/>
            </a:pPr>
            <a:r>
              <a:rPr kumimoji="1" lang="ko-KR" altLang="en-US" sz="1000" dirty="0">
                <a:solidFill>
                  <a:schemeClr val="bg1"/>
                </a:solidFill>
              </a:rPr>
              <a:t>똑같이 </a:t>
            </a:r>
            <a:r>
              <a:rPr kumimoji="1" lang="en-US" altLang="ko-KR" sz="1000" dirty="0">
                <a:solidFill>
                  <a:schemeClr val="bg1"/>
                </a:solidFill>
              </a:rPr>
              <a:t>10</a:t>
            </a:r>
            <a:r>
              <a:rPr kumimoji="1" lang="ko-KR" altLang="en-US" sz="1000" dirty="0">
                <a:solidFill>
                  <a:schemeClr val="bg1"/>
                </a:solidFill>
              </a:rPr>
              <a:t>개의 이미지 </a:t>
            </a:r>
            <a:r>
              <a:rPr kumimoji="1" lang="en-US" altLang="ko-KR" sz="1000" dirty="0">
                <a:solidFill>
                  <a:schemeClr val="bg1"/>
                </a:solidFill>
              </a:rPr>
              <a:t>1</a:t>
            </a:r>
            <a:r>
              <a:rPr kumimoji="1" lang="ko-KR" altLang="en-US" sz="1000" dirty="0">
                <a:solidFill>
                  <a:schemeClr val="bg1"/>
                </a:solidFill>
              </a:rPr>
              <a:t>개의 </a:t>
            </a:r>
            <a:r>
              <a:rPr kumimoji="1" lang="en-US" altLang="ko-KR" sz="1000" dirty="0">
                <a:solidFill>
                  <a:schemeClr val="bg1"/>
                </a:solidFill>
              </a:rPr>
              <a:t>java/xml </a:t>
            </a:r>
            <a:r>
              <a:rPr kumimoji="1" lang="ko-KR" altLang="en-US" sz="1000" dirty="0">
                <a:solidFill>
                  <a:schemeClr val="bg1"/>
                </a:solidFill>
              </a:rPr>
              <a:t>파일 사용</a:t>
            </a:r>
            <a:endParaRPr kumimoji="1" lang="en-US" altLang="ko-KR" sz="1000" dirty="0">
              <a:solidFill>
                <a:schemeClr val="bg1"/>
              </a:solidFill>
            </a:endParaRPr>
          </a:p>
          <a:p>
            <a:pPr marL="228600" indent="-228600">
              <a:buAutoNum type="arabicPeriod"/>
            </a:pPr>
            <a:endParaRPr kumimoji="1" lang="en-US" altLang="ko-KR" sz="1000" dirty="0">
              <a:solidFill>
                <a:schemeClr val="bg1"/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7EA081F5-DA16-9A49-8A7E-9297E1BDF30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43197" y="4791040"/>
            <a:ext cx="1615970" cy="211875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F55F2BB-0366-754B-8108-95B1B93378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59167" y="4791041"/>
            <a:ext cx="1615971" cy="211875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877A0FE0-E1AB-B344-9A5C-10693E7D827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75137" y="4791041"/>
            <a:ext cx="1615970" cy="210076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E006541C-1C17-A349-BF1E-27CF92DFC09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96361" y="4791040"/>
            <a:ext cx="1615970" cy="2092859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73989692-6669-8F40-A52F-5BFA5F2A5C4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262327" y="4780650"/>
            <a:ext cx="1796740" cy="2092859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9B8133CE-B62D-BF47-91FE-DC8C2946F85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014315" y="4770259"/>
            <a:ext cx="1796741" cy="2103249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DBC2C51C-0AF9-A34E-846A-CDC9CDEFF06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402393" y="409351"/>
            <a:ext cx="2805484" cy="335677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65C4143-964D-AD41-A81A-BD4267E05B54}"/>
              </a:ext>
            </a:extLst>
          </p:cNvPr>
          <p:cNvSpPr txBox="1"/>
          <p:nvPr/>
        </p:nvSpPr>
        <p:spPr>
          <a:xfrm>
            <a:off x="9288488" y="55494"/>
            <a:ext cx="29193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>
                <a:solidFill>
                  <a:schemeClr val="bg1"/>
                </a:solidFill>
              </a:rPr>
              <a:t>View -&gt; </a:t>
            </a:r>
            <a:r>
              <a:rPr kumimoji="1" lang="en-US" altLang="ko-Kore-KR" sz="1000" dirty="0" err="1">
                <a:solidFill>
                  <a:schemeClr val="bg1"/>
                </a:solidFill>
              </a:rPr>
              <a:t>Tool_windows</a:t>
            </a:r>
            <a:r>
              <a:rPr kumimoji="1" lang="en-US" altLang="ko-Kore-KR" sz="1000" dirty="0">
                <a:solidFill>
                  <a:schemeClr val="bg1"/>
                </a:solidFill>
              </a:rPr>
              <a:t> -&gt; </a:t>
            </a:r>
            <a:r>
              <a:rPr kumimoji="1" lang="en-US" altLang="ko-Kore-KR" sz="1000" dirty="0" err="1">
                <a:solidFill>
                  <a:schemeClr val="bg1"/>
                </a:solidFill>
              </a:rPr>
              <a:t>Device_File_explorer</a:t>
            </a:r>
            <a:endParaRPr kumimoji="1" lang="en-US" altLang="ko-Kore-KR" sz="1000" dirty="0">
              <a:solidFill>
                <a:schemeClr val="bg1"/>
              </a:solidFill>
            </a:endParaRPr>
          </a:p>
          <a:p>
            <a:r>
              <a:rPr kumimoji="1" lang="en-US" altLang="ko-Kore-KR" sz="1000" dirty="0">
                <a:solidFill>
                  <a:schemeClr val="bg1"/>
                </a:solidFill>
              </a:rPr>
              <a:t>	-&gt; Data -&gt; data -&gt; </a:t>
            </a:r>
            <a:r>
              <a:rPr kumimoji="1" lang="ko-KR" altLang="en-US" sz="1000" dirty="0">
                <a:solidFill>
                  <a:schemeClr val="bg1"/>
                </a:solidFill>
              </a:rPr>
              <a:t>파일이름 </a:t>
            </a:r>
            <a:r>
              <a:rPr kumimoji="1" lang="en-US" altLang="ko-KR" sz="1000" dirty="0">
                <a:solidFill>
                  <a:schemeClr val="bg1"/>
                </a:solidFill>
              </a:rPr>
              <a:t>-&gt;</a:t>
            </a:r>
            <a:r>
              <a:rPr kumimoji="1" lang="ko-KR" altLang="en-US" sz="1000" dirty="0">
                <a:solidFill>
                  <a:schemeClr val="bg1"/>
                </a:solidFill>
              </a:rPr>
              <a:t> </a:t>
            </a:r>
            <a:r>
              <a:rPr kumimoji="1" lang="en-US" altLang="ko-KR" sz="1000" dirty="0">
                <a:solidFill>
                  <a:schemeClr val="bg1"/>
                </a:solidFill>
              </a:rPr>
              <a:t>files</a:t>
            </a:r>
            <a:endParaRPr kumimoji="1" lang="ko-Kore-KR" altLang="en-US" sz="1000" dirty="0">
              <a:solidFill>
                <a:schemeClr val="bg1"/>
              </a:solidFill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114ED3FE-DF43-A44E-8BAB-30A854B4CC6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983251" y="3766130"/>
            <a:ext cx="5231224" cy="978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1716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B815BAAF-3698-7441-B15A-26A9CA7DED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4037" y="-29737"/>
            <a:ext cx="4328499" cy="68580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474584E-A533-194A-AA2F-1C55166FD2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8848" y="-87352"/>
            <a:ext cx="917755" cy="101972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5496288B-72B7-234A-AFF7-6EC8D5E3C3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18847" y="863170"/>
            <a:ext cx="888731" cy="108441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DE184B3-441B-AF42-A82B-2F4AC81F3D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7200" y="1947585"/>
            <a:ext cx="862176" cy="101520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8298086-5F9E-3142-BEFA-96AEC9937F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13534" y="-59474"/>
            <a:ext cx="4320693" cy="6917474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769EC378-D7F8-584B-8655-AF92A181A520}"/>
              </a:ext>
            </a:extLst>
          </p:cNvPr>
          <p:cNvGrpSpPr/>
          <p:nvPr/>
        </p:nvGrpSpPr>
        <p:grpSpPr>
          <a:xfrm>
            <a:off x="8321145" y="-104364"/>
            <a:ext cx="3116056" cy="6948753"/>
            <a:chOff x="8368508" y="-87352"/>
            <a:chExt cx="3116056" cy="6948753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B778551D-3AF6-544F-A046-76912383E3C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434227" y="-87352"/>
              <a:ext cx="3050337" cy="5071089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B4C64C0B-D5B5-DF46-AD1D-AC69C939D71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368508" y="5007116"/>
              <a:ext cx="3050339" cy="1854285"/>
            </a:xfrm>
            <a:prstGeom prst="rect">
              <a:avLst/>
            </a:prstGeom>
          </p:spPr>
        </p:pic>
      </p:grpSp>
      <p:pic>
        <p:nvPicPr>
          <p:cNvPr id="18" name="그림 17">
            <a:extLst>
              <a:ext uri="{FF2B5EF4-FFF2-40B4-BE49-F238E27FC236}">
                <a16:creationId xmlns:a16="http://schemas.microsoft.com/office/drawing/2014/main" id="{75AF6B88-6B64-CA46-8333-B75108DD668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445402" y="2962794"/>
            <a:ext cx="862176" cy="969948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9ABAA3E6-7846-4A4F-A066-3C8C8D47DE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82629" y="2875479"/>
            <a:ext cx="862176" cy="1019728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E0E58ED8-3EF0-7343-8F88-365EE2069F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53604" y="3826001"/>
            <a:ext cx="862176" cy="108441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06D57388-FD8D-5440-9509-35BFBF16C5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53604" y="4910416"/>
            <a:ext cx="853974" cy="1015209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73AD02EB-EABF-E949-9231-6E07ABFA157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453604" y="5925625"/>
            <a:ext cx="862176" cy="969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5606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212</TotalTime>
  <Words>189</Words>
  <Application>Microsoft Macintosh PowerPoint</Application>
  <PresentationFormat>와이드스크린</PresentationFormat>
  <Paragraphs>29</Paragraphs>
  <Slides>6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테마</vt:lpstr>
      <vt:lpstr>20185124_빅데이터_나영훈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20185124_빅데이터_나영훈</dc:title>
  <dc:creator>나영훈</dc:creator>
  <cp:lastModifiedBy>나영훈</cp:lastModifiedBy>
  <cp:revision>4</cp:revision>
  <dcterms:created xsi:type="dcterms:W3CDTF">2021-12-01T20:09:30Z</dcterms:created>
  <dcterms:modified xsi:type="dcterms:W3CDTF">2021-12-06T13:55:04Z</dcterms:modified>
</cp:coreProperties>
</file>